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57" d="100"/>
          <a:sy n="57" d="100"/>
        </p:scale>
        <p:origin x="69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92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5102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4755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300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619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6911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261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5899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7017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4847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3553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731680-4D87-4FB5-85E4-3BB62E3FE786}" type="datetimeFigureOut">
              <a:rPr lang="ko-KR" altLang="en-US" smtClean="0"/>
              <a:t>2018-07-15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29B42B-2507-48F7-A332-BFBF5F1F6CA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186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36776" cy="6849036"/>
          </a:xfr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-8964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989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673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964"/>
            <a:ext cx="5150224" cy="6866966"/>
          </a:xfr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264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688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65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857250" y="857250"/>
            <a:ext cx="6858000" cy="51435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204324" y="855382"/>
            <a:ext cx="6843058" cy="513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483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70632" y="858372"/>
            <a:ext cx="6866964" cy="515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082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-40341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4728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156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565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와이드스크린</PresentationFormat>
  <Paragraphs>0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 Chul Jung</dc:creator>
  <cp:lastModifiedBy>Min Chul Jung</cp:lastModifiedBy>
  <cp:revision>1</cp:revision>
  <dcterms:created xsi:type="dcterms:W3CDTF">2018-07-15T07:36:40Z</dcterms:created>
  <dcterms:modified xsi:type="dcterms:W3CDTF">2018-07-15T07:42:54Z</dcterms:modified>
</cp:coreProperties>
</file>

<file path=docProps/thumbnail.jpeg>
</file>